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</p:sldMasterIdLst>
  <p:sldIdLst>
    <p:sldId id="256" r:id="rId5"/>
    <p:sldId id="257" r:id="rId6"/>
    <p:sldId id="259" r:id="rId7"/>
    <p:sldId id="262" r:id="rId8"/>
    <p:sldId id="260" r:id="rId9"/>
    <p:sldId id="261" r:id="rId10"/>
    <p:sldId id="265" r:id="rId11"/>
    <p:sldId id="266" r:id="rId12"/>
    <p:sldId id="263" r:id="rId13"/>
    <p:sldId id="264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0D4F0F-B706-426E-B3A0-37A6D7988243}" v="158" dt="2022-08-06T01:08:42.529"/>
    <p1510:client id="{4CBFD4E0-A533-0C4A-B62A-0E296D2B2C52}" v="727" dt="2022-08-06T00:45:01.540"/>
    <p1510:client id="{A386D9D6-3C36-48E4-B1A6-7D4A9F1286B4}" v="1" dt="2022-08-06T14:08:29.796"/>
    <p1510:client id="{DD06F523-088F-481D-AD88-41CEA533461A}" v="26" dt="2022-08-05T21:20:49.631"/>
    <p1510:client id="{EF667D6D-92CE-415C-BD8C-C765E1900AC1}" v="5" dt="2022-08-06T01:16:08.849"/>
    <p1510:client id="{F4A20493-E911-4195-9521-352C1E4F3902}" v="248" dt="2022-08-06T14:24:42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idara, Baba" userId="S::bah5681@psu.edu::179f46d9-4ace-4b81-9a55-f09edc9d4f2a" providerId="AD" clId="Web-{DD06F523-088F-481D-AD88-41CEA533461A}"/>
    <pc:docChg chg="addSld modSld">
      <pc:chgData name="Haidara, Baba" userId="S::bah5681@psu.edu::179f46d9-4ace-4b81-9a55-f09edc9d4f2a" providerId="AD" clId="Web-{DD06F523-088F-481D-AD88-41CEA533461A}" dt="2022-08-05T21:20:47.912" v="21" actId="20577"/>
      <pc:docMkLst>
        <pc:docMk/>
      </pc:docMkLst>
      <pc:sldChg chg="addSp delSp modSp mod setBg">
        <pc:chgData name="Haidara, Baba" userId="S::bah5681@psu.edu::179f46d9-4ace-4b81-9a55-f09edc9d4f2a" providerId="AD" clId="Web-{DD06F523-088F-481D-AD88-41CEA533461A}" dt="2022-08-05T21:02:34.486" v="5"/>
        <pc:sldMkLst>
          <pc:docMk/>
          <pc:sldMk cId="2550585982" sldId="260"/>
        </pc:sldMkLst>
        <pc:spChg chg="mod">
          <ac:chgData name="Haidara, Baba" userId="S::bah5681@psu.edu::179f46d9-4ace-4b81-9a55-f09edc9d4f2a" providerId="AD" clId="Web-{DD06F523-088F-481D-AD88-41CEA533461A}" dt="2022-08-05T21:02:34.486" v="5"/>
          <ac:spMkLst>
            <pc:docMk/>
            <pc:sldMk cId="2550585982" sldId="260"/>
            <ac:spMk id="2" creationId="{61740C62-87D3-DA00-CF93-B4A4668EF920}"/>
          </ac:spMkLst>
        </pc:spChg>
        <pc:spChg chg="mod">
          <ac:chgData name="Haidara, Baba" userId="S::bah5681@psu.edu::179f46d9-4ace-4b81-9a55-f09edc9d4f2a" providerId="AD" clId="Web-{DD06F523-088F-481D-AD88-41CEA533461A}" dt="2022-08-05T21:02:34.486" v="5"/>
          <ac:spMkLst>
            <pc:docMk/>
            <pc:sldMk cId="2550585982" sldId="260"/>
            <ac:spMk id="3" creationId="{33678FF5-E636-7FBA-3E98-470BCD14EF35}"/>
          </ac:spMkLst>
        </pc:spChg>
        <pc:spChg chg="add del">
          <ac:chgData name="Haidara, Baba" userId="S::bah5681@psu.edu::179f46d9-4ace-4b81-9a55-f09edc9d4f2a" providerId="AD" clId="Web-{DD06F523-088F-481D-AD88-41CEA533461A}" dt="2022-08-05T21:02:34.486" v="5"/>
          <ac:spMkLst>
            <pc:docMk/>
            <pc:sldMk cId="2550585982" sldId="260"/>
            <ac:spMk id="10" creationId="{2E24B5A8-B2F1-4DC0-B421-E1DC2BB684BF}"/>
          </ac:spMkLst>
        </pc:spChg>
        <pc:picChg chg="add mod">
          <ac:chgData name="Haidara, Baba" userId="S::bah5681@psu.edu::179f46d9-4ace-4b81-9a55-f09edc9d4f2a" providerId="AD" clId="Web-{DD06F523-088F-481D-AD88-41CEA533461A}" dt="2022-08-05T21:02:34.486" v="5"/>
          <ac:picMkLst>
            <pc:docMk/>
            <pc:sldMk cId="2550585982" sldId="260"/>
            <ac:picMk id="4" creationId="{77B19BFC-DFC6-7207-7753-431B490BD4D6}"/>
          </ac:picMkLst>
        </pc:picChg>
        <pc:picChg chg="add mod">
          <ac:chgData name="Haidara, Baba" userId="S::bah5681@psu.edu::179f46d9-4ace-4b81-9a55-f09edc9d4f2a" providerId="AD" clId="Web-{DD06F523-088F-481D-AD88-41CEA533461A}" dt="2022-08-05T21:02:34.486" v="5"/>
          <ac:picMkLst>
            <pc:docMk/>
            <pc:sldMk cId="2550585982" sldId="260"/>
            <ac:picMk id="5" creationId="{2845DA56-0FFC-2DAC-266E-60F714598497}"/>
          </ac:picMkLst>
        </pc:picChg>
      </pc:sldChg>
      <pc:sldChg chg="modSp">
        <pc:chgData name="Haidara, Baba" userId="S::bah5681@psu.edu::179f46d9-4ace-4b81-9a55-f09edc9d4f2a" providerId="AD" clId="Web-{DD06F523-088F-481D-AD88-41CEA533461A}" dt="2022-08-05T21:03:00.190" v="7" actId="20577"/>
        <pc:sldMkLst>
          <pc:docMk/>
          <pc:sldMk cId="203787303" sldId="261"/>
        </pc:sldMkLst>
        <pc:spChg chg="mod">
          <ac:chgData name="Haidara, Baba" userId="S::bah5681@psu.edu::179f46d9-4ace-4b81-9a55-f09edc9d4f2a" providerId="AD" clId="Web-{DD06F523-088F-481D-AD88-41CEA533461A}" dt="2022-08-05T21:03:00.190" v="7" actId="20577"/>
          <ac:spMkLst>
            <pc:docMk/>
            <pc:sldMk cId="203787303" sldId="261"/>
            <ac:spMk id="3" creationId="{D9FA9891-E894-C86D-7C55-F057CD2A3039}"/>
          </ac:spMkLst>
        </pc:spChg>
      </pc:sldChg>
      <pc:sldChg chg="modSp new">
        <pc:chgData name="Haidara, Baba" userId="S::bah5681@psu.edu::179f46d9-4ace-4b81-9a55-f09edc9d4f2a" providerId="AD" clId="Web-{DD06F523-088F-481D-AD88-41CEA533461A}" dt="2022-08-05T21:20:47.912" v="21" actId="20577"/>
        <pc:sldMkLst>
          <pc:docMk/>
          <pc:sldMk cId="887094911" sldId="262"/>
        </pc:sldMkLst>
        <pc:spChg chg="mod">
          <ac:chgData name="Haidara, Baba" userId="S::bah5681@psu.edu::179f46d9-4ace-4b81-9a55-f09edc9d4f2a" providerId="AD" clId="Web-{DD06F523-088F-481D-AD88-41CEA533461A}" dt="2022-08-05T21:20:47.912" v="21" actId="20577"/>
          <ac:spMkLst>
            <pc:docMk/>
            <pc:sldMk cId="887094911" sldId="262"/>
            <ac:spMk id="2" creationId="{8268ACB9-5005-8E36-FDE0-842A19F23436}"/>
          </ac:spMkLst>
        </pc:spChg>
      </pc:sldChg>
    </pc:docChg>
  </pc:docChgLst>
  <pc:docChgLst>
    <pc:chgData name="Haidara, Baba" userId="S::bah5681@psu.edu::179f46d9-4ace-4b81-9a55-f09edc9d4f2a" providerId="AD" clId="Web-{EF667D6D-92CE-415C-BD8C-C765E1900AC1}"/>
    <pc:docChg chg="modSld">
      <pc:chgData name="Haidara, Baba" userId="S::bah5681@psu.edu::179f46d9-4ace-4b81-9a55-f09edc9d4f2a" providerId="AD" clId="Web-{EF667D6D-92CE-415C-BD8C-C765E1900AC1}" dt="2022-08-06T01:16:08.849" v="4" actId="20577"/>
      <pc:docMkLst>
        <pc:docMk/>
      </pc:docMkLst>
      <pc:sldChg chg="modSp">
        <pc:chgData name="Haidara, Baba" userId="S::bah5681@psu.edu::179f46d9-4ace-4b81-9a55-f09edc9d4f2a" providerId="AD" clId="Web-{EF667D6D-92CE-415C-BD8C-C765E1900AC1}" dt="2022-08-06T01:16:08.849" v="4" actId="20577"/>
        <pc:sldMkLst>
          <pc:docMk/>
          <pc:sldMk cId="887094911" sldId="262"/>
        </pc:sldMkLst>
        <pc:spChg chg="mod">
          <ac:chgData name="Haidara, Baba" userId="S::bah5681@psu.edu::179f46d9-4ace-4b81-9a55-f09edc9d4f2a" providerId="AD" clId="Web-{EF667D6D-92CE-415C-BD8C-C765E1900AC1}" dt="2022-08-06T01:16:08.849" v="4" actId="20577"/>
          <ac:spMkLst>
            <pc:docMk/>
            <pc:sldMk cId="887094911" sldId="262"/>
            <ac:spMk id="3" creationId="{4A493DB5-5120-42C9-1A47-4CC808BB868B}"/>
          </ac:spMkLst>
        </pc:spChg>
      </pc:sldChg>
    </pc:docChg>
  </pc:docChgLst>
  <pc:docChgLst>
    <pc:chgData name="Haidara, Baba" userId="S::bah5681@psu.edu::179f46d9-4ace-4b81-9a55-f09edc9d4f2a" providerId="AD" clId="Web-{300D4F0F-B706-426E-B3A0-37A6D7988243}"/>
    <pc:docChg chg="addSld modSld">
      <pc:chgData name="Haidara, Baba" userId="S::bah5681@psu.edu::179f46d9-4ace-4b81-9a55-f09edc9d4f2a" providerId="AD" clId="Web-{300D4F0F-B706-426E-B3A0-37A6D7988243}" dt="2022-08-06T01:09:00.718" v="161"/>
      <pc:docMkLst>
        <pc:docMk/>
      </pc:docMkLst>
      <pc:sldChg chg="addSp delSp modSp mod setBg setClrOvrMap">
        <pc:chgData name="Haidara, Baba" userId="S::bah5681@psu.edu::179f46d9-4ace-4b81-9a55-f09edc9d4f2a" providerId="AD" clId="Web-{300D4F0F-B706-426E-B3A0-37A6D7988243}" dt="2022-08-06T01:09:00.718" v="161"/>
        <pc:sldMkLst>
          <pc:docMk/>
          <pc:sldMk cId="2977704835" sldId="257"/>
        </pc:sldMkLst>
        <pc:spChg chg="mod">
          <ac:chgData name="Haidara, Baba" userId="S::bah5681@psu.edu::179f46d9-4ace-4b81-9a55-f09edc9d4f2a" providerId="AD" clId="Web-{300D4F0F-B706-426E-B3A0-37A6D7988243}" dt="2022-08-06T01:09:00.718" v="161"/>
          <ac:spMkLst>
            <pc:docMk/>
            <pc:sldMk cId="2977704835" sldId="257"/>
            <ac:spMk id="2" creationId="{429FB9D7-C471-6B16-FA83-21AEA3D4DCD7}"/>
          </ac:spMkLst>
        </pc:spChg>
        <pc:spChg chg="mod ord">
          <ac:chgData name="Haidara, Baba" userId="S::bah5681@psu.edu::179f46d9-4ace-4b81-9a55-f09edc9d4f2a" providerId="AD" clId="Web-{300D4F0F-B706-426E-B3A0-37A6D7988243}" dt="2022-08-06T01:09:00.718" v="161"/>
          <ac:spMkLst>
            <pc:docMk/>
            <pc:sldMk cId="2977704835" sldId="257"/>
            <ac:spMk id="3" creationId="{19A6384A-E0FC-8EA4-E617-9255DA18790A}"/>
          </ac:spMkLst>
        </pc:spChg>
        <pc:spChg chg="add del">
          <ac:chgData name="Haidara, Baba" userId="S::bah5681@psu.edu::179f46d9-4ace-4b81-9a55-f09edc9d4f2a" providerId="AD" clId="Web-{300D4F0F-B706-426E-B3A0-37A6D7988243}" dt="2022-08-06T01:08:58.265" v="158"/>
          <ac:spMkLst>
            <pc:docMk/>
            <pc:sldMk cId="2977704835" sldId="257"/>
            <ac:spMk id="11" creationId="{F6DB0A2E-64BF-4EAC-98C0-ED0A7BECAF3A}"/>
          </ac:spMkLst>
        </pc:spChg>
        <pc:spChg chg="add del">
          <ac:chgData name="Haidara, Baba" userId="S::bah5681@psu.edu::179f46d9-4ace-4b81-9a55-f09edc9d4f2a" providerId="AD" clId="Web-{300D4F0F-B706-426E-B3A0-37A6D7988243}" dt="2022-08-06T01:09:00.718" v="160"/>
          <ac:spMkLst>
            <pc:docMk/>
            <pc:sldMk cId="2977704835" sldId="257"/>
            <ac:spMk id="13" creationId="{0C5F069E-AFE6-4825-8945-46F2918A5019}"/>
          </ac:spMkLst>
        </pc:spChg>
        <pc:spChg chg="add del">
          <ac:chgData name="Haidara, Baba" userId="S::bah5681@psu.edu::179f46d9-4ace-4b81-9a55-f09edc9d4f2a" providerId="AD" clId="Web-{300D4F0F-B706-426E-B3A0-37A6D7988243}" dt="2022-08-06T01:09:00.718" v="160"/>
          <ac:spMkLst>
            <pc:docMk/>
            <pc:sldMk cId="2977704835" sldId="257"/>
            <ac:spMk id="14" creationId="{3882ECAB-9BA7-43D4-AC55-3F26A7DF2ECA}"/>
          </ac:spMkLst>
        </pc:spChg>
        <pc:spChg chg="add">
          <ac:chgData name="Haidara, Baba" userId="S::bah5681@psu.edu::179f46d9-4ace-4b81-9a55-f09edc9d4f2a" providerId="AD" clId="Web-{300D4F0F-B706-426E-B3A0-37A6D7988243}" dt="2022-08-06T01:09:00.718" v="161"/>
          <ac:spMkLst>
            <pc:docMk/>
            <pc:sldMk cId="2977704835" sldId="257"/>
            <ac:spMk id="16" creationId="{20E0B282-9AAD-4C2E-94A4-9833D3649BCE}"/>
          </ac:spMkLst>
        </pc:spChg>
        <pc:picChg chg="add mod ord">
          <ac:chgData name="Haidara, Baba" userId="S::bah5681@psu.edu::179f46d9-4ace-4b81-9a55-f09edc9d4f2a" providerId="AD" clId="Web-{300D4F0F-B706-426E-B3A0-37A6D7988243}" dt="2022-08-06T01:09:00.718" v="161"/>
          <ac:picMkLst>
            <pc:docMk/>
            <pc:sldMk cId="2977704835" sldId="257"/>
            <ac:picMk id="4" creationId="{E99D685A-2E58-2B06-007C-57B9CA2FDA64}"/>
          </ac:picMkLst>
        </pc:picChg>
        <pc:picChg chg="add mod">
          <ac:chgData name="Haidara, Baba" userId="S::bah5681@psu.edu::179f46d9-4ace-4b81-9a55-f09edc9d4f2a" providerId="AD" clId="Web-{300D4F0F-B706-426E-B3A0-37A6D7988243}" dt="2022-08-06T01:09:00.718" v="161"/>
          <ac:picMkLst>
            <pc:docMk/>
            <pc:sldMk cId="2977704835" sldId="257"/>
            <ac:picMk id="5" creationId="{643A2A40-6E1C-5897-81A0-ECDD4C85B7E1}"/>
          </ac:picMkLst>
        </pc:picChg>
        <pc:picChg chg="add mod ord">
          <ac:chgData name="Haidara, Baba" userId="S::bah5681@psu.edu::179f46d9-4ace-4b81-9a55-f09edc9d4f2a" providerId="AD" clId="Web-{300D4F0F-B706-426E-B3A0-37A6D7988243}" dt="2022-08-06T01:09:00.718" v="161"/>
          <ac:picMkLst>
            <pc:docMk/>
            <pc:sldMk cId="2977704835" sldId="257"/>
            <ac:picMk id="6" creationId="{7BF2B769-1BB6-6EE1-BF05-F0DB866648DE}"/>
          </ac:picMkLst>
        </pc:picChg>
      </pc:sldChg>
      <pc:sldChg chg="modSp">
        <pc:chgData name="Haidara, Baba" userId="S::bah5681@psu.edu::179f46d9-4ace-4b81-9a55-f09edc9d4f2a" providerId="AD" clId="Web-{300D4F0F-B706-426E-B3A0-37A6D7988243}" dt="2022-08-06T00:48:07.503" v="142" actId="20577"/>
        <pc:sldMkLst>
          <pc:docMk/>
          <pc:sldMk cId="1433924701" sldId="259"/>
        </pc:sldMkLst>
        <pc:spChg chg="mod">
          <ac:chgData name="Haidara, Baba" userId="S::bah5681@psu.edu::179f46d9-4ace-4b81-9a55-f09edc9d4f2a" providerId="AD" clId="Web-{300D4F0F-B706-426E-B3A0-37A6D7988243}" dt="2022-08-06T00:48:07.503" v="142" actId="20577"/>
          <ac:spMkLst>
            <pc:docMk/>
            <pc:sldMk cId="1433924701" sldId="259"/>
            <ac:spMk id="3" creationId="{50A3CBCC-39B7-53FD-45D3-56D321B13F68}"/>
          </ac:spMkLst>
        </pc:spChg>
      </pc:sldChg>
      <pc:sldChg chg="modSp">
        <pc:chgData name="Haidara, Baba" userId="S::bah5681@psu.edu::179f46d9-4ace-4b81-9a55-f09edc9d4f2a" providerId="AD" clId="Web-{300D4F0F-B706-426E-B3A0-37A6D7988243}" dt="2022-08-06T00:40:27.564" v="110" actId="20577"/>
        <pc:sldMkLst>
          <pc:docMk/>
          <pc:sldMk cId="2550585982" sldId="260"/>
        </pc:sldMkLst>
        <pc:spChg chg="mod">
          <ac:chgData name="Haidara, Baba" userId="S::bah5681@psu.edu::179f46d9-4ace-4b81-9a55-f09edc9d4f2a" providerId="AD" clId="Web-{300D4F0F-B706-426E-B3A0-37A6D7988243}" dt="2022-08-06T00:40:27.564" v="110" actId="20577"/>
          <ac:spMkLst>
            <pc:docMk/>
            <pc:sldMk cId="2550585982" sldId="260"/>
            <ac:spMk id="3" creationId="{33678FF5-E636-7FBA-3E98-470BCD14EF35}"/>
          </ac:spMkLst>
        </pc:spChg>
        <pc:picChg chg="mod">
          <ac:chgData name="Haidara, Baba" userId="S::bah5681@psu.edu::179f46d9-4ace-4b81-9a55-f09edc9d4f2a" providerId="AD" clId="Web-{300D4F0F-B706-426E-B3A0-37A6D7988243}" dt="2022-08-06T00:35:45.810" v="89" actId="1076"/>
          <ac:picMkLst>
            <pc:docMk/>
            <pc:sldMk cId="2550585982" sldId="260"/>
            <ac:picMk id="4" creationId="{77B19BFC-DFC6-7207-7753-431B490BD4D6}"/>
          </ac:picMkLst>
        </pc:picChg>
        <pc:picChg chg="mod">
          <ac:chgData name="Haidara, Baba" userId="S::bah5681@psu.edu::179f46d9-4ace-4b81-9a55-f09edc9d4f2a" providerId="AD" clId="Web-{300D4F0F-B706-426E-B3A0-37A6D7988243}" dt="2022-08-06T00:35:49.732" v="90" actId="1076"/>
          <ac:picMkLst>
            <pc:docMk/>
            <pc:sldMk cId="2550585982" sldId="260"/>
            <ac:picMk id="5" creationId="{2845DA56-0FFC-2DAC-266E-60F714598497}"/>
          </ac:picMkLst>
        </pc:picChg>
      </pc:sldChg>
      <pc:sldChg chg="modSp new">
        <pc:chgData name="Haidara, Baba" userId="S::bah5681@psu.edu::179f46d9-4ace-4b81-9a55-f09edc9d4f2a" providerId="AD" clId="Web-{300D4F0F-B706-426E-B3A0-37A6D7988243}" dt="2022-08-06T00:26:40.427" v="4" actId="20577"/>
        <pc:sldMkLst>
          <pc:docMk/>
          <pc:sldMk cId="1301586049" sldId="263"/>
        </pc:sldMkLst>
        <pc:spChg chg="mod">
          <ac:chgData name="Haidara, Baba" userId="S::bah5681@psu.edu::179f46d9-4ace-4b81-9a55-f09edc9d4f2a" providerId="AD" clId="Web-{300D4F0F-B706-426E-B3A0-37A6D7988243}" dt="2022-08-06T00:26:40.427" v="4" actId="20577"/>
          <ac:spMkLst>
            <pc:docMk/>
            <pc:sldMk cId="1301586049" sldId="263"/>
            <ac:spMk id="2" creationId="{FD31DA88-7C35-61C7-AC21-B5959E18911F}"/>
          </ac:spMkLst>
        </pc:spChg>
      </pc:sldChg>
      <pc:sldChg chg="addSp modSp new mod setBg setClrOvrMap">
        <pc:chgData name="Haidara, Baba" userId="S::bah5681@psu.edu::179f46d9-4ace-4b81-9a55-f09edc9d4f2a" providerId="AD" clId="Web-{300D4F0F-B706-426E-B3A0-37A6D7988243}" dt="2022-08-06T00:43:57.486" v="121" actId="1076"/>
        <pc:sldMkLst>
          <pc:docMk/>
          <pc:sldMk cId="68271641" sldId="264"/>
        </pc:sldMkLst>
        <pc:spChg chg="mod">
          <ac:chgData name="Haidara, Baba" userId="S::bah5681@psu.edu::179f46d9-4ace-4b81-9a55-f09edc9d4f2a" providerId="AD" clId="Web-{300D4F0F-B706-426E-B3A0-37A6D7988243}" dt="2022-08-06T00:42:57.106" v="115"/>
          <ac:spMkLst>
            <pc:docMk/>
            <pc:sldMk cId="68271641" sldId="264"/>
            <ac:spMk id="2" creationId="{4893A0B4-BD95-EE65-A523-98C7E9819261}"/>
          </ac:spMkLst>
        </pc:spChg>
        <pc:spChg chg="mod ord">
          <ac:chgData name="Haidara, Baba" userId="S::bah5681@psu.edu::179f46d9-4ace-4b81-9a55-f09edc9d4f2a" providerId="AD" clId="Web-{300D4F0F-B706-426E-B3A0-37A6D7988243}" dt="2022-08-06T00:43:42.953" v="120" actId="20577"/>
          <ac:spMkLst>
            <pc:docMk/>
            <pc:sldMk cId="68271641" sldId="264"/>
            <ac:spMk id="3" creationId="{DFB8B299-C28B-89C7-1C53-85C7A87EBEF2}"/>
          </ac:spMkLst>
        </pc:spChg>
        <pc:spChg chg="add">
          <ac:chgData name="Haidara, Baba" userId="S::bah5681@psu.edu::179f46d9-4ace-4b81-9a55-f09edc9d4f2a" providerId="AD" clId="Web-{300D4F0F-B706-426E-B3A0-37A6D7988243}" dt="2022-08-06T00:42:57.106" v="115"/>
          <ac:spMkLst>
            <pc:docMk/>
            <pc:sldMk cId="68271641" sldId="264"/>
            <ac:spMk id="9" creationId="{85F55C16-BC21-49EF-A4FF-C3155BB93BD3}"/>
          </ac:spMkLst>
        </pc:spChg>
        <pc:spChg chg="add">
          <ac:chgData name="Haidara, Baba" userId="S::bah5681@psu.edu::179f46d9-4ace-4b81-9a55-f09edc9d4f2a" providerId="AD" clId="Web-{300D4F0F-B706-426E-B3A0-37A6D7988243}" dt="2022-08-06T00:42:57.106" v="115"/>
          <ac:spMkLst>
            <pc:docMk/>
            <pc:sldMk cId="68271641" sldId="264"/>
            <ac:spMk id="11" creationId="{0C5F069E-AFE6-4825-8945-46F2918A5019}"/>
          </ac:spMkLst>
        </pc:spChg>
        <pc:picChg chg="add mod">
          <ac:chgData name="Haidara, Baba" userId="S::bah5681@psu.edu::179f46d9-4ace-4b81-9a55-f09edc9d4f2a" providerId="AD" clId="Web-{300D4F0F-B706-426E-B3A0-37A6D7988243}" dt="2022-08-06T00:43:57.486" v="121" actId="1076"/>
          <ac:picMkLst>
            <pc:docMk/>
            <pc:sldMk cId="68271641" sldId="264"/>
            <ac:picMk id="4" creationId="{C1C2DCE9-E045-9EB1-6ECE-7CDEBD8F0515}"/>
          </ac:picMkLst>
        </pc:picChg>
      </pc:sldChg>
      <pc:sldChg chg="new">
        <pc:chgData name="Haidara, Baba" userId="S::bah5681@psu.edu::179f46d9-4ace-4b81-9a55-f09edc9d4f2a" providerId="AD" clId="Web-{300D4F0F-B706-426E-B3A0-37A6D7988243}" dt="2022-08-06T00:40:32.502" v="111"/>
        <pc:sldMkLst>
          <pc:docMk/>
          <pc:sldMk cId="3375632238" sldId="265"/>
        </pc:sldMkLst>
      </pc:sldChg>
      <pc:sldChg chg="new">
        <pc:chgData name="Haidara, Baba" userId="S::bah5681@psu.edu::179f46d9-4ace-4b81-9a55-f09edc9d4f2a" providerId="AD" clId="Web-{300D4F0F-B706-426E-B3A0-37A6D7988243}" dt="2022-08-06T00:40:33.674" v="112"/>
        <pc:sldMkLst>
          <pc:docMk/>
          <pc:sldMk cId="2810505059" sldId="266"/>
        </pc:sldMkLst>
      </pc:sldChg>
    </pc:docChg>
  </pc:docChgLst>
  <pc:docChgLst>
    <pc:chgData name="Jones, Hunter W" userId="S::hzj5177@psu.edu::447ba9f3-57f9-499c-b76f-2b89b0fc2791" providerId="AD" clId="Web-{DA534400-F4C4-419F-839C-DB1E0101ABA3}"/>
    <pc:docChg chg="addSld modSld">
      <pc:chgData name="Jones, Hunter W" userId="S::hzj5177@psu.edu::447ba9f3-57f9-499c-b76f-2b89b0fc2791" providerId="AD" clId="Web-{DA534400-F4C4-419F-839C-DB1E0101ABA3}" dt="2022-07-31T17:06:16.400" v="255" actId="20577"/>
      <pc:docMkLst>
        <pc:docMk/>
      </pc:docMkLst>
      <pc:sldChg chg="modSp">
        <pc:chgData name="Jones, Hunter W" userId="S::hzj5177@psu.edu::447ba9f3-57f9-499c-b76f-2b89b0fc2791" providerId="AD" clId="Web-{DA534400-F4C4-419F-839C-DB1E0101ABA3}" dt="2022-07-31T17:01:35.825" v="32" actId="20577"/>
        <pc:sldMkLst>
          <pc:docMk/>
          <pc:sldMk cId="1433924701" sldId="259"/>
        </pc:sldMkLst>
        <pc:spChg chg="mod">
          <ac:chgData name="Jones, Hunter W" userId="S::hzj5177@psu.edu::447ba9f3-57f9-499c-b76f-2b89b0fc2791" providerId="AD" clId="Web-{DA534400-F4C4-419F-839C-DB1E0101ABA3}" dt="2022-07-31T17:01:35.825" v="32" actId="20577"/>
          <ac:spMkLst>
            <pc:docMk/>
            <pc:sldMk cId="1433924701" sldId="259"/>
            <ac:spMk id="3" creationId="{50A3CBCC-39B7-53FD-45D3-56D321B13F68}"/>
          </ac:spMkLst>
        </pc:spChg>
      </pc:sldChg>
      <pc:sldChg chg="modSp new">
        <pc:chgData name="Jones, Hunter W" userId="S::hzj5177@psu.edu::447ba9f3-57f9-499c-b76f-2b89b0fc2791" providerId="AD" clId="Web-{DA534400-F4C4-419F-839C-DB1E0101ABA3}" dt="2022-07-31T17:06:16.400" v="255" actId="20577"/>
        <pc:sldMkLst>
          <pc:docMk/>
          <pc:sldMk cId="203787303" sldId="261"/>
        </pc:sldMkLst>
        <pc:spChg chg="mod">
          <ac:chgData name="Jones, Hunter W" userId="S::hzj5177@psu.edu::447ba9f3-57f9-499c-b76f-2b89b0fc2791" providerId="AD" clId="Web-{DA534400-F4C4-419F-839C-DB1E0101ABA3}" dt="2022-07-31T17:02:17.733" v="52" actId="20577"/>
          <ac:spMkLst>
            <pc:docMk/>
            <pc:sldMk cId="203787303" sldId="261"/>
            <ac:spMk id="2" creationId="{4FB1EBD0-5CFA-91C7-72DC-EE63609887FC}"/>
          </ac:spMkLst>
        </pc:spChg>
        <pc:spChg chg="mod">
          <ac:chgData name="Jones, Hunter W" userId="S::hzj5177@psu.edu::447ba9f3-57f9-499c-b76f-2b89b0fc2791" providerId="AD" clId="Web-{DA534400-F4C4-419F-839C-DB1E0101ABA3}" dt="2022-07-31T17:06:16.400" v="255" actId="20577"/>
          <ac:spMkLst>
            <pc:docMk/>
            <pc:sldMk cId="203787303" sldId="261"/>
            <ac:spMk id="3" creationId="{D9FA9891-E894-C86D-7C55-F057CD2A3039}"/>
          </ac:spMkLst>
        </pc:spChg>
      </pc:sldChg>
    </pc:docChg>
  </pc:docChgLst>
  <pc:docChgLst>
    <pc:chgData name="Amaro, Mario A" userId="S::maa6131@psu.edu::82a9ddcd-cb17-489f-a21d-cf085586b49f" providerId="AD" clId="Web-{A386D9D6-3C36-48E4-B1A6-7D4A9F1286B4}"/>
    <pc:docChg chg="sldOrd">
      <pc:chgData name="Amaro, Mario A" userId="S::maa6131@psu.edu::82a9ddcd-cb17-489f-a21d-cf085586b49f" providerId="AD" clId="Web-{A386D9D6-3C36-48E4-B1A6-7D4A9F1286B4}" dt="2022-08-06T14:08:29.780" v="0"/>
      <pc:docMkLst>
        <pc:docMk/>
      </pc:docMkLst>
      <pc:sldChg chg="ord">
        <pc:chgData name="Amaro, Mario A" userId="S::maa6131@psu.edu::82a9ddcd-cb17-489f-a21d-cf085586b49f" providerId="AD" clId="Web-{A386D9D6-3C36-48E4-B1A6-7D4A9F1286B4}" dt="2022-08-06T14:08:29.780" v="0"/>
        <pc:sldMkLst>
          <pc:docMk/>
          <pc:sldMk cId="887094911" sldId="262"/>
        </pc:sldMkLst>
      </pc:sldChg>
    </pc:docChg>
  </pc:docChgLst>
  <pc:docChgLst>
    <pc:chgData name="Haidara, Baba" userId="S::bah5681@psu.edu::179f46d9-4ace-4b81-9a55-f09edc9d4f2a" providerId="AD" clId="Web-{FF89AC01-7089-4710-A85A-CB96599CA68C}"/>
    <pc:docChg chg="modSld">
      <pc:chgData name="Haidara, Baba" userId="S::bah5681@psu.edu::179f46d9-4ace-4b81-9a55-f09edc9d4f2a" providerId="AD" clId="Web-{FF89AC01-7089-4710-A85A-CB96599CA68C}" dt="2022-07-30T16:22:53.456" v="89" actId="20577"/>
      <pc:docMkLst>
        <pc:docMk/>
      </pc:docMkLst>
      <pc:sldChg chg="modSp">
        <pc:chgData name="Haidara, Baba" userId="S::bah5681@psu.edu::179f46d9-4ace-4b81-9a55-f09edc9d4f2a" providerId="AD" clId="Web-{FF89AC01-7089-4710-A85A-CB96599CA68C}" dt="2022-07-30T16:22:53.456" v="89" actId="20577"/>
        <pc:sldMkLst>
          <pc:docMk/>
          <pc:sldMk cId="1433924701" sldId="259"/>
        </pc:sldMkLst>
        <pc:spChg chg="mod">
          <ac:chgData name="Haidara, Baba" userId="S::bah5681@psu.edu::179f46d9-4ace-4b81-9a55-f09edc9d4f2a" providerId="AD" clId="Web-{FF89AC01-7089-4710-A85A-CB96599CA68C}" dt="2022-07-30T16:22:53.456" v="89" actId="20577"/>
          <ac:spMkLst>
            <pc:docMk/>
            <pc:sldMk cId="1433924701" sldId="259"/>
            <ac:spMk id="3" creationId="{50A3CBCC-39B7-53FD-45D3-56D321B13F68}"/>
          </ac:spMkLst>
        </pc:spChg>
      </pc:sldChg>
    </pc:docChg>
  </pc:docChgLst>
  <pc:docChgLst>
    <pc:chgData name="Haidara, Baba" userId="S::bah5681@psu.edu::179f46d9-4ace-4b81-9a55-f09edc9d4f2a" providerId="AD" clId="Web-{603864B3-4C76-4429-BAA3-41B680F40022}"/>
    <pc:docChg chg="modSld">
      <pc:chgData name="Haidara, Baba" userId="S::bah5681@psu.edu::179f46d9-4ace-4b81-9a55-f09edc9d4f2a" providerId="AD" clId="Web-{603864B3-4C76-4429-BAA3-41B680F40022}" dt="2022-08-02T22:11:37.830" v="4" actId="20577"/>
      <pc:docMkLst>
        <pc:docMk/>
      </pc:docMkLst>
      <pc:sldChg chg="modSp">
        <pc:chgData name="Haidara, Baba" userId="S::bah5681@psu.edu::179f46d9-4ace-4b81-9a55-f09edc9d4f2a" providerId="AD" clId="Web-{603864B3-4C76-4429-BAA3-41B680F40022}" dt="2022-08-02T22:11:37.830" v="4" actId="20577"/>
        <pc:sldMkLst>
          <pc:docMk/>
          <pc:sldMk cId="2550585982" sldId="260"/>
        </pc:sldMkLst>
        <pc:spChg chg="mod">
          <ac:chgData name="Haidara, Baba" userId="S::bah5681@psu.edu::179f46d9-4ace-4b81-9a55-f09edc9d4f2a" providerId="AD" clId="Web-{603864B3-4C76-4429-BAA3-41B680F40022}" dt="2022-08-02T22:11:37.830" v="4" actId="20577"/>
          <ac:spMkLst>
            <pc:docMk/>
            <pc:sldMk cId="2550585982" sldId="260"/>
            <ac:spMk id="3" creationId="{33678FF5-E636-7FBA-3E98-470BCD14EF35}"/>
          </ac:spMkLst>
        </pc:spChg>
      </pc:sldChg>
    </pc:docChg>
  </pc:docChgLst>
  <pc:docChgLst>
    <pc:chgData name="Haidara, Baba" userId="S::bah5681@psu.edu::179f46d9-4ace-4b81-9a55-f09edc9d4f2a" providerId="AD" clId="Web-{F4A20493-E911-4195-9521-352C1E4F3902}"/>
    <pc:docChg chg="modSld">
      <pc:chgData name="Haidara, Baba" userId="S::bah5681@psu.edu::179f46d9-4ace-4b81-9a55-f09edc9d4f2a" providerId="AD" clId="Web-{F4A20493-E911-4195-9521-352C1E4F3902}" dt="2022-08-06T14:24:42.015" v="243" actId="20577"/>
      <pc:docMkLst>
        <pc:docMk/>
      </pc:docMkLst>
      <pc:sldChg chg="modSp">
        <pc:chgData name="Haidara, Baba" userId="S::bah5681@psu.edu::179f46d9-4ace-4b81-9a55-f09edc9d4f2a" providerId="AD" clId="Web-{F4A20493-E911-4195-9521-352C1E4F3902}" dt="2022-08-06T14:13:35.300" v="62" actId="20577"/>
        <pc:sldMkLst>
          <pc:docMk/>
          <pc:sldMk cId="1301586049" sldId="263"/>
        </pc:sldMkLst>
        <pc:spChg chg="mod">
          <ac:chgData name="Haidara, Baba" userId="S::bah5681@psu.edu::179f46d9-4ace-4b81-9a55-f09edc9d4f2a" providerId="AD" clId="Web-{F4A20493-E911-4195-9521-352C1E4F3902}" dt="2022-08-06T14:13:35.300" v="62" actId="20577"/>
          <ac:spMkLst>
            <pc:docMk/>
            <pc:sldMk cId="1301586049" sldId="263"/>
            <ac:spMk id="3" creationId="{BB08E7C9-6382-D5E8-58E4-6E1C6FD99D75}"/>
          </ac:spMkLst>
        </pc:spChg>
      </pc:sldChg>
      <pc:sldChg chg="modSp">
        <pc:chgData name="Haidara, Baba" userId="S::bah5681@psu.edu::179f46d9-4ace-4b81-9a55-f09edc9d4f2a" providerId="AD" clId="Web-{F4A20493-E911-4195-9521-352C1E4F3902}" dt="2022-08-06T14:13:50.676" v="74" actId="20577"/>
        <pc:sldMkLst>
          <pc:docMk/>
          <pc:sldMk cId="3375632238" sldId="265"/>
        </pc:sldMkLst>
        <pc:spChg chg="mod">
          <ac:chgData name="Haidara, Baba" userId="S::bah5681@psu.edu::179f46d9-4ace-4b81-9a55-f09edc9d4f2a" providerId="AD" clId="Web-{F4A20493-E911-4195-9521-352C1E4F3902}" dt="2022-08-06T14:13:50.676" v="74" actId="20577"/>
          <ac:spMkLst>
            <pc:docMk/>
            <pc:sldMk cId="3375632238" sldId="265"/>
            <ac:spMk id="2" creationId="{5127A464-6367-66E9-C7E1-F330C27207EB}"/>
          </ac:spMkLst>
        </pc:spChg>
      </pc:sldChg>
      <pc:sldChg chg="modSp">
        <pc:chgData name="Haidara, Baba" userId="S::bah5681@psu.edu::179f46d9-4ace-4b81-9a55-f09edc9d4f2a" providerId="AD" clId="Web-{F4A20493-E911-4195-9521-352C1E4F3902}" dt="2022-08-06T14:24:42.015" v="243" actId="20577"/>
        <pc:sldMkLst>
          <pc:docMk/>
          <pc:sldMk cId="2810505059" sldId="266"/>
        </pc:sldMkLst>
        <pc:spChg chg="mod">
          <ac:chgData name="Haidara, Baba" userId="S::bah5681@psu.edu::179f46d9-4ace-4b81-9a55-f09edc9d4f2a" providerId="AD" clId="Web-{F4A20493-E911-4195-9521-352C1E4F3902}" dt="2022-08-06T14:20:17.014" v="81" actId="20577"/>
          <ac:spMkLst>
            <pc:docMk/>
            <pc:sldMk cId="2810505059" sldId="266"/>
            <ac:spMk id="2" creationId="{F96EAEA3-16DD-CE41-6EDA-4FCDE8712592}"/>
          </ac:spMkLst>
        </pc:spChg>
        <pc:spChg chg="mod">
          <ac:chgData name="Haidara, Baba" userId="S::bah5681@psu.edu::179f46d9-4ace-4b81-9a55-f09edc9d4f2a" providerId="AD" clId="Web-{F4A20493-E911-4195-9521-352C1E4F3902}" dt="2022-08-06T14:24:42.015" v="243" actId="20577"/>
          <ac:spMkLst>
            <pc:docMk/>
            <pc:sldMk cId="2810505059" sldId="266"/>
            <ac:spMk id="3" creationId="{CE3E89B4-2082-51C0-256F-063DB7B9D04A}"/>
          </ac:spMkLst>
        </pc:spChg>
      </pc:sldChg>
    </pc:docChg>
  </pc:docChgLst>
  <pc:docChgLst>
    <pc:chgData name="Jones, Hunter W" userId="S::hzj5177@psu.edu::447ba9f3-57f9-499c-b76f-2b89b0fc2791" providerId="AD" clId="Web-{2550312E-9C94-4339-A00E-F32065EE4CC2}"/>
    <pc:docChg chg="modSld">
      <pc:chgData name="Jones, Hunter W" userId="S::hzj5177@psu.edu::447ba9f3-57f9-499c-b76f-2b89b0fc2791" providerId="AD" clId="Web-{2550312E-9C94-4339-A00E-F32065EE4CC2}" dt="2022-07-31T16:59:28.004" v="11" actId="20577"/>
      <pc:docMkLst>
        <pc:docMk/>
      </pc:docMkLst>
      <pc:sldChg chg="modSp">
        <pc:chgData name="Jones, Hunter W" userId="S::hzj5177@psu.edu::447ba9f3-57f9-499c-b76f-2b89b0fc2791" providerId="AD" clId="Web-{2550312E-9C94-4339-A00E-F32065EE4CC2}" dt="2022-07-31T16:59:28.004" v="11" actId="20577"/>
        <pc:sldMkLst>
          <pc:docMk/>
          <pc:sldMk cId="2550585982" sldId="260"/>
        </pc:sldMkLst>
        <pc:spChg chg="mod">
          <ac:chgData name="Jones, Hunter W" userId="S::hzj5177@psu.edu::447ba9f3-57f9-499c-b76f-2b89b0fc2791" providerId="AD" clId="Web-{2550312E-9C94-4339-A00E-F32065EE4CC2}" dt="2022-07-31T16:59:28.004" v="11" actId="20577"/>
          <ac:spMkLst>
            <pc:docMk/>
            <pc:sldMk cId="2550585982" sldId="260"/>
            <ac:spMk id="3" creationId="{33678FF5-E636-7FBA-3E98-470BCD14EF35}"/>
          </ac:spMkLst>
        </pc:spChg>
      </pc:sldChg>
    </pc:docChg>
  </pc:docChgLst>
  <pc:docChgLst>
    <pc:chgData name="Jones, Hunter W" userId="447ba9f3-57f9-499c-b76f-2b89b0fc2791" providerId="ADAL" clId="{4CBFD4E0-A533-0C4A-B62A-0E296D2B2C52}"/>
    <pc:docChg chg="custSel modSld">
      <pc:chgData name="Jones, Hunter W" userId="447ba9f3-57f9-499c-b76f-2b89b0fc2791" providerId="ADAL" clId="{4CBFD4E0-A533-0C4A-B62A-0E296D2B2C52}" dt="2022-08-06T00:45:01.540" v="726" actId="20577"/>
      <pc:docMkLst>
        <pc:docMk/>
      </pc:docMkLst>
      <pc:sldChg chg="modSp">
        <pc:chgData name="Jones, Hunter W" userId="447ba9f3-57f9-499c-b76f-2b89b0fc2791" providerId="ADAL" clId="{4CBFD4E0-A533-0C4A-B62A-0E296D2B2C52}" dt="2022-08-06T00:40:36.922" v="358" actId="20577"/>
        <pc:sldMkLst>
          <pc:docMk/>
          <pc:sldMk cId="887094911" sldId="262"/>
        </pc:sldMkLst>
        <pc:spChg chg="mod">
          <ac:chgData name="Jones, Hunter W" userId="447ba9f3-57f9-499c-b76f-2b89b0fc2791" providerId="ADAL" clId="{4CBFD4E0-A533-0C4A-B62A-0E296D2B2C52}" dt="2022-08-06T00:40:36.922" v="358" actId="20577"/>
          <ac:spMkLst>
            <pc:docMk/>
            <pc:sldMk cId="887094911" sldId="262"/>
            <ac:spMk id="3" creationId="{4A493DB5-5120-42C9-1A47-4CC808BB868B}"/>
          </ac:spMkLst>
        </pc:spChg>
      </pc:sldChg>
      <pc:sldChg chg="modSp">
        <pc:chgData name="Jones, Hunter W" userId="447ba9f3-57f9-499c-b76f-2b89b0fc2791" providerId="ADAL" clId="{4CBFD4E0-A533-0C4A-B62A-0E296D2B2C52}" dt="2022-08-06T00:45:01.540" v="726" actId="20577"/>
        <pc:sldMkLst>
          <pc:docMk/>
          <pc:sldMk cId="1301586049" sldId="263"/>
        </pc:sldMkLst>
        <pc:spChg chg="mod">
          <ac:chgData name="Jones, Hunter W" userId="447ba9f3-57f9-499c-b76f-2b89b0fc2791" providerId="ADAL" clId="{4CBFD4E0-A533-0C4A-B62A-0E296D2B2C52}" dt="2022-08-06T00:45:01.540" v="726" actId="20577"/>
          <ac:spMkLst>
            <pc:docMk/>
            <pc:sldMk cId="1301586049" sldId="263"/>
            <ac:spMk id="3" creationId="{BB08E7C9-6382-D5E8-58E4-6E1C6FD99D75}"/>
          </ac:spMkLst>
        </pc:spChg>
      </pc:sldChg>
      <pc:sldChg chg="modSp">
        <pc:chgData name="Jones, Hunter W" userId="447ba9f3-57f9-499c-b76f-2b89b0fc2791" providerId="ADAL" clId="{4CBFD4E0-A533-0C4A-B62A-0E296D2B2C52}" dt="2022-08-06T00:41:26.469" v="398" actId="20577"/>
        <pc:sldMkLst>
          <pc:docMk/>
          <pc:sldMk cId="68271641" sldId="264"/>
        </pc:sldMkLst>
        <pc:spChg chg="mod">
          <ac:chgData name="Jones, Hunter W" userId="447ba9f3-57f9-499c-b76f-2b89b0fc2791" providerId="ADAL" clId="{4CBFD4E0-A533-0C4A-B62A-0E296D2B2C52}" dt="2022-08-06T00:41:26.469" v="398" actId="20577"/>
          <ac:spMkLst>
            <pc:docMk/>
            <pc:sldMk cId="68271641" sldId="264"/>
            <ac:spMk id="3" creationId="{DFB8B299-C28B-89C7-1C53-85C7A87EBEF2}"/>
          </ac:spMkLst>
        </pc:spChg>
      </pc:sldChg>
    </pc:docChg>
  </pc:docChgLst>
  <pc:docChgLst>
    <pc:chgData name="Haidara, Baba" userId="S::bah5681@psu.edu::179f46d9-4ace-4b81-9a55-f09edc9d4f2a" providerId="AD" clId="Web-{22D5DF30-0F3B-4C1C-9A48-4B6CCD897911}"/>
    <pc:docChg chg="modSld">
      <pc:chgData name="Haidara, Baba" userId="S::bah5681@psu.edu::179f46d9-4ace-4b81-9a55-f09edc9d4f2a" providerId="AD" clId="Web-{22D5DF30-0F3B-4C1C-9A48-4B6CCD897911}" dt="2022-07-30T16:11:00.895" v="1" actId="20577"/>
      <pc:docMkLst>
        <pc:docMk/>
      </pc:docMkLst>
      <pc:sldChg chg="modSp">
        <pc:chgData name="Haidara, Baba" userId="S::bah5681@psu.edu::179f46d9-4ace-4b81-9a55-f09edc9d4f2a" providerId="AD" clId="Web-{22D5DF30-0F3B-4C1C-9A48-4B6CCD897911}" dt="2022-07-30T16:11:00.895" v="1" actId="20577"/>
        <pc:sldMkLst>
          <pc:docMk/>
          <pc:sldMk cId="1433924701" sldId="259"/>
        </pc:sldMkLst>
        <pc:spChg chg="mod">
          <ac:chgData name="Haidara, Baba" userId="S::bah5681@psu.edu::179f46d9-4ace-4b81-9a55-f09edc9d4f2a" providerId="AD" clId="Web-{22D5DF30-0F3B-4C1C-9A48-4B6CCD897911}" dt="2022-07-30T16:11:00.895" v="1" actId="20577"/>
          <ac:spMkLst>
            <pc:docMk/>
            <pc:sldMk cId="1433924701" sldId="259"/>
            <ac:spMk id="3" creationId="{50A3CBCC-39B7-53FD-45D3-56D321B13F6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26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09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44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7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8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5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0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5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8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4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3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3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bah5681@psu.edu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a6131@psu.edu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atoday.com/story/tech/gaming/2021/07/13/video-games-2021-covid-19-pandemic/7938713002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28E02-DC9D-A98D-494A-1717F2D7B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9078F-84E7-603B-5336-2DE8D402C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/>
              <a:t>SpawnPoint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50F25-B2A5-D5EB-32BC-9467A5510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1050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Mario Amaro, Baba Haidara, Hunter Jones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AE067-4E91-C4D1-BC07-20EF3AB5B044}"/>
              </a:ext>
            </a:extLst>
          </p:cNvPr>
          <p:cNvSpPr txBox="1"/>
          <p:nvPr/>
        </p:nvSpPr>
        <p:spPr>
          <a:xfrm>
            <a:off x="164123" y="1187939"/>
            <a:ext cx="49627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The Pennsylvania State University</a:t>
            </a: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The College of Information Sciences and Technology</a:t>
            </a:r>
          </a:p>
          <a:p>
            <a:pPr>
              <a:lnSpc>
                <a:spcPct val="90000"/>
              </a:lnSpc>
            </a:pPr>
            <a:endParaRPr lang="en-US" sz="140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</a:rPr>
              <a:t>Senior Capstone Project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1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3A0B4-BD95-EE65-A523-98C7E981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952744"/>
          </a:xfrm>
        </p:spPr>
        <p:txBody>
          <a:bodyPr>
            <a:normAutofit/>
          </a:bodyPr>
          <a:lstStyle/>
          <a:p>
            <a:r>
              <a:rPr lang="en-US"/>
              <a:t>Thank you!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1C2DCE9-E045-9EB1-6ECE-7CDEBD8F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7" y="1357999"/>
            <a:ext cx="3928449" cy="29807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8B299-C28B-89C7-1C53-85C7A87EB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497257"/>
            <a:ext cx="4840010" cy="36797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Team Contact Information</a:t>
            </a:r>
          </a:p>
          <a:p>
            <a:pPr lvl="1"/>
            <a:r>
              <a:rPr lang="en-US" sz="1800"/>
              <a:t>Baba Haidara: </a:t>
            </a:r>
            <a:r>
              <a:rPr lang="en-US" sz="1800">
                <a:hlinkClick r:id="rId3"/>
              </a:rPr>
              <a:t>bah5681@psu.edu</a:t>
            </a:r>
            <a:endParaRPr lang="en-US" sz="1800"/>
          </a:p>
          <a:p>
            <a:pPr lvl="1"/>
            <a:r>
              <a:rPr lang="en-US" sz="1800"/>
              <a:t>Mario Amaro: </a:t>
            </a:r>
            <a:r>
              <a:rPr lang="en-US" sz="1800">
                <a:hlinkClick r:id="rId4"/>
              </a:rPr>
              <a:t>maa6131@psu.edu</a:t>
            </a:r>
            <a:endParaRPr lang="en-US" sz="1800"/>
          </a:p>
          <a:p>
            <a:pPr lvl="1"/>
            <a:r>
              <a:rPr lang="en-US" sz="1800"/>
              <a:t>Hunter Jones: hzj5177@psu.edu</a:t>
            </a:r>
          </a:p>
        </p:txBody>
      </p:sp>
    </p:spTree>
    <p:extLst>
      <p:ext uri="{BB962C8B-B14F-4D97-AF65-F5344CB8AC3E}">
        <p14:creationId xmlns:p14="http://schemas.microsoft.com/office/powerpoint/2010/main" val="6827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26B4-1732-527C-EB8D-9C137424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16BD-0981-B5B3-9447-44FEF27D0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>
                <a:effectLst/>
              </a:rPr>
              <a:t>Snider, Mike. “Two-Thirds of Americans, 227 Million, Play Video Games. for Many Games Were an Escape, Stress Relief in Pandemic.” </a:t>
            </a:r>
            <a:r>
              <a:rPr lang="en-US" sz="1400" i="1">
                <a:effectLst/>
              </a:rPr>
              <a:t>USA Today</a:t>
            </a:r>
            <a:r>
              <a:rPr lang="en-US" sz="1400">
                <a:effectLst/>
              </a:rPr>
              <a:t>, Gannett Satellite Information Network, 13 July 2021, </a:t>
            </a:r>
            <a:r>
              <a:rPr lang="en-US" sz="1400">
                <a:effectLst/>
                <a:hlinkClick r:id="rId2"/>
              </a:rPr>
              <a:t>https://www.usatoday.com/story/tech/gaming/2021/07/13/video-games-2021-covid-19-pandemic/7938713002/</a:t>
            </a:r>
            <a:r>
              <a:rPr lang="en-US" sz="1400">
                <a:effectLst/>
              </a:rPr>
              <a:t>.</a:t>
            </a:r>
          </a:p>
          <a:p>
            <a:r>
              <a:rPr lang="en-US" sz="1400">
                <a:effectLst/>
              </a:rPr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0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20E0B282-9AAD-4C2E-94A4-9833D364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FB9D7-C471-6B16-FA83-21AEA3D4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6384A-E0FC-8EA4-E617-9255DA18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>
                <a:effectLst/>
                <a:latin typeface="Georgia Pro" panose="02040502050405020303" pitchFamily="18" charset="0"/>
              </a:rPr>
              <a:t>According to USA Today, “Overall, more Americans – 227 million – say they play video games, up from 214 million in the previous survey conducted the previous year.” (Snider)</a:t>
            </a:r>
          </a:p>
          <a:p>
            <a:pPr>
              <a:lnSpc>
                <a:spcPct val="90000"/>
              </a:lnSpc>
            </a:pPr>
            <a:r>
              <a:rPr lang="en-US" sz="2000">
                <a:latin typeface="Georgia Pro"/>
              </a:rPr>
              <a:t>This was a large rise due to Covid-19 causing a global lockdown making video games a source for distraction or relief.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9D685A-2E58-2B06-007C-57B9CA2FD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r="24306" b="-1"/>
          <a:stretch/>
        </p:blipFill>
        <p:spPr>
          <a:xfrm>
            <a:off x="8452968" y="3681463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5" name="Picture 5" descr="A picture containing text, building, sign, outdoor&#10;&#10;Description automatically generated">
            <a:extLst>
              <a:ext uri="{FF2B5EF4-FFF2-40B4-BE49-F238E27FC236}">
                <a16:creationId xmlns:a16="http://schemas.microsoft.com/office/drawing/2014/main" id="{643A2A40-6E1C-5897-81A0-ECDD4C85B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1" r="24751" b="-1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6" name="Picture 6" descr="A picture containing person, electronics, display&#10;&#10;Description automatically generated">
            <a:extLst>
              <a:ext uri="{FF2B5EF4-FFF2-40B4-BE49-F238E27FC236}">
                <a16:creationId xmlns:a16="http://schemas.microsoft.com/office/drawing/2014/main" id="{7BF2B769-1BB6-6EE1-BF05-F0DB86664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8" r="-2" b="-2"/>
          <a:stretch/>
        </p:blipFill>
        <p:spPr>
          <a:xfrm>
            <a:off x="7621024" y="-3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770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3266-2577-2735-A694-19AD20F7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CBCC-39B7-53FD-45D3-56D321B13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err="1">
                <a:latin typeface="Georgia Pro"/>
              </a:rPr>
              <a:t>SpawnPoint</a:t>
            </a:r>
            <a:r>
              <a:rPr lang="en-US">
                <a:latin typeface="Georgia Pro"/>
              </a:rPr>
              <a:t> is the solution we created to help individuals connect with one another post pandemic in an effort to increase social interaction.</a:t>
            </a:r>
          </a:p>
          <a:p>
            <a:r>
              <a:rPr lang="en-US" err="1">
                <a:latin typeface="Georgia Pro"/>
                <a:ea typeface="+mn-lt"/>
                <a:cs typeface="+mn-lt"/>
              </a:rPr>
              <a:t>SpawnPoint</a:t>
            </a:r>
            <a:r>
              <a:rPr lang="en-US">
                <a:latin typeface="Georgia Pro"/>
                <a:ea typeface="+mn-lt"/>
                <a:cs typeface="+mn-lt"/>
              </a:rPr>
              <a:t> is the social interaction-centric amalgamation of game database, real-time messaging, and if opted into, location services. </a:t>
            </a:r>
          </a:p>
          <a:p>
            <a:r>
              <a:rPr lang="en-US">
                <a:latin typeface="Georgia Pro"/>
              </a:rPr>
              <a:t>Now that people can safely travel outside, our location services are used to connect people together locally through a common interest</a:t>
            </a:r>
          </a:p>
        </p:txBody>
      </p:sp>
    </p:spTree>
    <p:extLst>
      <p:ext uri="{BB962C8B-B14F-4D97-AF65-F5344CB8AC3E}">
        <p14:creationId xmlns:p14="http://schemas.microsoft.com/office/powerpoint/2010/main" val="143392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ACB9-5005-8E36-FDE0-842A19F2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Sets us Apart?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93DB5-5120-42C9-1A47-4CC808BB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Wider game database to add to your preferences on your profile</a:t>
            </a:r>
          </a:p>
          <a:p>
            <a:r>
              <a:rPr lang="en-US"/>
              <a:t>Full public chat rooms based on your game preferences</a:t>
            </a:r>
          </a:p>
          <a:p>
            <a:r>
              <a:rPr lang="en-US"/>
              <a:t>Opt-in/opt-out 10-mile radius anonymous member locator, giving off the general area of other members with fully functional emergency services contact info</a:t>
            </a:r>
          </a:p>
          <a:p>
            <a:r>
              <a:rPr lang="en-US"/>
              <a:t>Game database not limited to video games (ex. Board/card games)</a:t>
            </a:r>
          </a:p>
        </p:txBody>
      </p:sp>
    </p:spTree>
    <p:extLst>
      <p:ext uri="{BB962C8B-B14F-4D97-AF65-F5344CB8AC3E}">
        <p14:creationId xmlns:p14="http://schemas.microsoft.com/office/powerpoint/2010/main" val="88709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0C62-87D3-DA00-CF93-B4A4668E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8FF5-E636-7FBA-3E98-470BCD14E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PLINK – Connecting Gamers</a:t>
            </a:r>
          </a:p>
          <a:p>
            <a:r>
              <a:rPr lang="en-US"/>
              <a:t>Discord -  VoIP(Voice over Internet Protocol) and instant messaging social platform.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7B19BFC-DFC6-7207-7753-431B490B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698" y="362727"/>
            <a:ext cx="2143125" cy="2143125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2845DA56-0FFC-2DAC-266E-60F71459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698" y="408862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8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EBD0-5CFA-91C7-72DC-EE636098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App-Specific Issues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9891-E894-C86D-7C55-F057CD2A3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How does one protect themselves when meeting someone through the location services, as phishing is a completely possible risk?</a:t>
            </a:r>
          </a:p>
          <a:p>
            <a:pPr lvl="1"/>
            <a:r>
              <a:rPr lang="en-US" err="1"/>
              <a:t>SpawnPoint</a:t>
            </a:r>
            <a:r>
              <a:rPr lang="en-US"/>
              <a:t> is looking for two-factor authentication whenever utilizing the location services portion of the app and give verification icons when such TFA has been set up by a user.</a:t>
            </a:r>
          </a:p>
          <a:p>
            <a:pPr lvl="1"/>
            <a:r>
              <a:rPr lang="en-US"/>
              <a:t>The location services portion will also give an option to speed-dial 911 if the app is running in the background, allowing emergency calls even with a locked phone.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7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A464-6367-66E9-C7E1-F330C272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EB0CE-861A-BEBD-2F4C-2EEDE0974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3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AEA3-16DD-CE41-6EDA-4FCDE871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E89B4-2082-51C0-256F-063DB7B9D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This project is full of potential and in the right hands, would serve as a major social interaction tool and could be competitive in an already competitive market.</a:t>
            </a:r>
          </a:p>
          <a:p>
            <a:r>
              <a:rPr lang="en-US"/>
              <a:t>If the project is to be continued, we suggest adding</a:t>
            </a:r>
          </a:p>
          <a:p>
            <a:pPr lvl="1"/>
            <a:r>
              <a:rPr lang="en-US"/>
              <a:t>Larger Servers</a:t>
            </a:r>
          </a:p>
          <a:p>
            <a:pPr lvl="1"/>
            <a:r>
              <a:rPr lang="en-US"/>
              <a:t>Bigger Databases</a:t>
            </a:r>
          </a:p>
          <a:p>
            <a:pPr lvl="1"/>
            <a:r>
              <a:rPr lang="en-US"/>
              <a:t>Clearer connections to emergency services</a:t>
            </a:r>
          </a:p>
          <a:p>
            <a:pPr lvl="1"/>
            <a:r>
              <a:rPr lang="en-US"/>
              <a:t>More anonymity settings granting privacy to users</a:t>
            </a:r>
          </a:p>
          <a:p>
            <a:pPr lvl="1"/>
            <a:r>
              <a:rPr lang="en-US"/>
              <a:t>More filters to increase UI personalization.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DA88-7C35-61C7-AC21-B5959E18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8E7C9-6382-D5E8-58E4-6E1C6FD99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Overall, we want gamers to have more interconnection with others with similar interests, but also want them to immerse themselves back into society by providing a tool that encourages social interaction.</a:t>
            </a:r>
          </a:p>
          <a:p>
            <a:r>
              <a:rPr lang="en-US"/>
              <a:t>Despite our limited project time for the semester, we see a lot of potential in this app and may continue its production after the semester ends.</a:t>
            </a:r>
          </a:p>
        </p:txBody>
      </p:sp>
    </p:spTree>
    <p:extLst>
      <p:ext uri="{BB962C8B-B14F-4D97-AF65-F5344CB8AC3E}">
        <p14:creationId xmlns:p14="http://schemas.microsoft.com/office/powerpoint/2010/main" val="130158604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B3C1F42F43774694195A3D8AA05329" ma:contentTypeVersion="12" ma:contentTypeDescription="Create a new document." ma:contentTypeScope="" ma:versionID="eaff44aeb5c8f50364b50b2be00dff7b">
  <xsd:schema xmlns:xsd="http://www.w3.org/2001/XMLSchema" xmlns:xs="http://www.w3.org/2001/XMLSchema" xmlns:p="http://schemas.microsoft.com/office/2006/metadata/properties" xmlns:ns2="f14019f2-a6ad-44d0-ab15-0d23046aa594" xmlns:ns3="c70abf5b-762e-4a82-bef8-6bd3a35b574c" targetNamespace="http://schemas.microsoft.com/office/2006/metadata/properties" ma:root="true" ma:fieldsID="6448cb9680d518f9efd2e0e4e9682862" ns2:_="" ns3:_="">
    <xsd:import namespace="f14019f2-a6ad-44d0-ab15-0d23046aa594"/>
    <xsd:import namespace="c70abf5b-762e-4a82-bef8-6bd3a35b57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4019f2-a6ad-44d0-ab15-0d23046aa5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0abf5b-762e-4a82-bef8-6bd3a35b574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2574ddd-5432-47b8-a837-c6581350121b}" ma:internalName="TaxCatchAll" ma:showField="CatchAllData" ma:web="c70abf5b-762e-4a82-bef8-6bd3a35b57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14019f2-a6ad-44d0-ab15-0d23046aa594">
      <Terms xmlns="http://schemas.microsoft.com/office/infopath/2007/PartnerControls"/>
    </lcf76f155ced4ddcb4097134ff3c332f>
    <TaxCatchAll xmlns="c70abf5b-762e-4a82-bef8-6bd3a35b574c" xsi:nil="true"/>
  </documentManagement>
</p:properties>
</file>

<file path=customXml/itemProps1.xml><?xml version="1.0" encoding="utf-8"?>
<ds:datastoreItem xmlns:ds="http://schemas.openxmlformats.org/officeDocument/2006/customXml" ds:itemID="{DAA57F1E-5F7C-4266-8DE9-1D69FED589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30BEAB-8CD5-457F-B92E-215A3A2D49FC}">
  <ds:schemaRefs>
    <ds:schemaRef ds:uri="c70abf5b-762e-4a82-bef8-6bd3a35b574c"/>
    <ds:schemaRef ds:uri="f14019f2-a6ad-44d0-ab15-0d23046aa5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2715E58-8849-432B-9B1A-812D9338E8B4}">
  <ds:schemaRefs>
    <ds:schemaRef ds:uri="c70abf5b-762e-4a82-bef8-6bd3a35b574c"/>
    <ds:schemaRef ds:uri="f14019f2-a6ad-44d0-ab15-0d23046aa594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BrushVTI</vt:lpstr>
      <vt:lpstr>SpawnPoint</vt:lpstr>
      <vt:lpstr>Problem</vt:lpstr>
      <vt:lpstr>Solution</vt:lpstr>
      <vt:lpstr>What Sets us Apart?</vt:lpstr>
      <vt:lpstr>Alternative Solutions</vt:lpstr>
      <vt:lpstr>App-Specific Issues &amp; Solutions</vt:lpstr>
      <vt:lpstr>App Demonstration</vt:lpstr>
      <vt:lpstr>Moving Forward</vt:lpstr>
      <vt:lpstr>Conclusion</vt:lpstr>
      <vt:lpstr>Thank you!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SpawnPoint</dc:title>
  <dc:creator>Baba Haidara</dc:creator>
  <cp:revision>1</cp:revision>
  <dcterms:created xsi:type="dcterms:W3CDTF">2022-07-29T22:24:57Z</dcterms:created>
  <dcterms:modified xsi:type="dcterms:W3CDTF">2022-08-06T14:25:18Z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0x010100B6B3C1F42F43774694195A3D8AA05329</vt:lpwstr>
  </property>
  <property fmtid="{D5CDD505-2E9C-101B-9397-08002B2CF9AE}" pid="3" name="MediaServiceImageTags">
    <vt:lpwstr/>
  </property>
</Properties>
</file>